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31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9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88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42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19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9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41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6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07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1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F07D-F710-4CDA-9B19-1EE85EA806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C2EC-4D17-41BE-B4F4-DA7E614523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9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kumimoji="1"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59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陸</dc:creator>
  <cp:lastModifiedBy>片山 陸</cp:lastModifiedBy>
  <cp:revision>4</cp:revision>
  <dcterms:created xsi:type="dcterms:W3CDTF">2022-07-14T09:27:49Z</dcterms:created>
  <dcterms:modified xsi:type="dcterms:W3CDTF">2022-08-06T00:54:04Z</dcterms:modified>
</cp:coreProperties>
</file>